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8304" autoAdjust="0"/>
  </p:normalViewPr>
  <p:slideViewPr>
    <p:cSldViewPr snapToGrid="0">
      <p:cViewPr varScale="1">
        <p:scale>
          <a:sx n="101" d="100"/>
          <a:sy n="101" d="100"/>
        </p:scale>
        <p:origin x="1230" y="108"/>
      </p:cViewPr>
      <p:guideLst>
        <p:guide orient="horz" pos="2160"/>
        <p:guide pos="2880"/>
        <p:guide orient="horz" pos="2161"/>
        <p:guide pos="3840"/>
      </p:guideLst>
    </p:cSldViewPr>
  </p:slideViewPr>
  <p:notesTextViewPr>
    <p:cViewPr>
      <p:scale>
        <a:sx n="3" d="2"/>
        <a:sy n="3" d="2"/>
      </p:scale>
      <p:origin x="0" y="-76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a:t>
            </a:r>
            <a:r>
              <a:rPr lang="en-CA" sz="1800" dirty="0" err="1">
                <a:effectLst/>
                <a:latin typeface="+mn-lt"/>
                <a:ea typeface="Yu Mincho" panose="02020400000000000000" pitchFamily="18" charset="-128"/>
                <a:cs typeface="Calibri" panose="020F0502020204030204" pitchFamily="34" charset="0"/>
              </a:rPr>
              <a:t>bothphysical</a:t>
            </a:r>
            <a:r>
              <a:rPr lang="en-CA" sz="1800" dirty="0">
                <a:effectLst/>
                <a:latin typeface="+mn-lt"/>
                <a:ea typeface="Yu Mincho" panose="02020400000000000000" pitchFamily="18" charset="-128"/>
                <a:cs typeface="Calibri" panose="020F0502020204030204" pitchFamily="34" charset="0"/>
              </a:rPr>
              <a:t>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14238</TotalTime>
  <Words>3490</Words>
  <Application>Microsoft Office PowerPoint</Application>
  <PresentationFormat>Custom</PresentationFormat>
  <Paragraphs>469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Symbol</vt:lpstr>
      <vt:lpstr>Arial</vt:lpstr>
      <vt:lpstr>맑은 고딕</vt:lpstr>
      <vt:lpstr>Noto Sans</vt:lpstr>
      <vt:lpstr>Calibri</vt:lpstr>
      <vt:lpstr>굴림체</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465</cp:revision>
  <dcterms:created xsi:type="dcterms:W3CDTF">2010-02-01T08:03:16Z</dcterms:created>
  <dcterms:modified xsi:type="dcterms:W3CDTF">2021-04-13T05:04:23Z</dcterms:modified>
  <cp:category>www.slidemembers.com</cp:category>
</cp:coreProperties>
</file>